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25.png" ContentType="image/png"/>
  <Override PartName="/ppt/media/image62.png" ContentType="image/png"/>
  <Override PartName="/ppt/media/image75.png" ContentType="image/png"/>
  <Override PartName="/ppt/media/image26.png" ContentType="image/png"/>
  <Override PartName="/ppt/media/image63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423792-604C-4EFB-BDD4-99C6CEFFA1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11FAEC-4878-4DD4-9F63-015B4638D8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5C4CECD-A562-49F0-8971-20031015E14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53280" y="0"/>
            <a:ext cx="10026720" cy="5669640"/>
          </a:xfrm>
          <a:prstGeom prst="rect">
            <a:avLst/>
          </a:prstGeom>
          <a:ln w="0">
            <a:noFill/>
          </a:ln>
        </p:spPr>
      </p:pic>
      <p:pic>
        <p:nvPicPr>
          <p:cNvPr id="10" name="" descr=""/>
          <p:cNvPicPr/>
          <p:nvPr/>
        </p:nvPicPr>
        <p:blipFill>
          <a:blip r:embed="rId2"/>
          <a:stretch/>
        </p:blipFill>
        <p:spPr>
          <a:xfrm>
            <a:off x="3929040" y="4114800"/>
            <a:ext cx="1100160" cy="6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371600" y="114840"/>
            <a:ext cx="7772400" cy="194256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371600" y="2273400"/>
            <a:ext cx="7772400" cy="178884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914400" y="4106160"/>
            <a:ext cx="8875800" cy="138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" dur="indefinite" restart="never" nodeType="tmRoot">
          <p:childTnLst>
            <p:seq>
              <p:cTn id="85" dur="indefinite" nodeType="mainSeq">
                <p:childTnLst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258720" y="0"/>
            <a:ext cx="3599280" cy="70668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706320" y="743760"/>
            <a:ext cx="8666280" cy="291384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685800" y="3886200"/>
            <a:ext cx="8458200" cy="14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953800" y="76680"/>
            <a:ext cx="3675600" cy="60912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344600" y="914400"/>
            <a:ext cx="7570800" cy="3708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1143000" y="3191400"/>
            <a:ext cx="7666200" cy="46620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228600" y="3657600"/>
            <a:ext cx="3009960" cy="114300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5"/>
          <a:stretch/>
        </p:blipFill>
        <p:spPr>
          <a:xfrm>
            <a:off x="6629400" y="3657600"/>
            <a:ext cx="2971800" cy="114300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6"/>
          <a:stretch/>
        </p:blipFill>
        <p:spPr>
          <a:xfrm>
            <a:off x="3429000" y="3667680"/>
            <a:ext cx="2971800" cy="113292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7"/>
          <a:stretch/>
        </p:blipFill>
        <p:spPr>
          <a:xfrm>
            <a:off x="124920" y="1371600"/>
            <a:ext cx="3075480" cy="138024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8"/>
          <a:stretch/>
        </p:blipFill>
        <p:spPr>
          <a:xfrm>
            <a:off x="3429000" y="1371600"/>
            <a:ext cx="2971800" cy="137160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9"/>
          <a:stretch/>
        </p:blipFill>
        <p:spPr>
          <a:xfrm>
            <a:off x="6733080" y="1371600"/>
            <a:ext cx="2868120" cy="137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2971800" y="0"/>
            <a:ext cx="4485240" cy="22860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1371600" y="228600"/>
            <a:ext cx="7772400" cy="160020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tretch/>
        </p:blipFill>
        <p:spPr>
          <a:xfrm>
            <a:off x="1532520" y="1828800"/>
            <a:ext cx="761148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553760" y="350280"/>
            <a:ext cx="7361640" cy="490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228600" y="600840"/>
            <a:ext cx="2743200" cy="145656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3200400" y="180000"/>
            <a:ext cx="6858000" cy="210600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2035800" y="2514600"/>
            <a:ext cx="7336800" cy="194940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4"/>
          <a:stretch/>
        </p:blipFill>
        <p:spPr>
          <a:xfrm>
            <a:off x="685800" y="4737240"/>
            <a:ext cx="9227880" cy="93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886200" y="0"/>
            <a:ext cx="5993280" cy="566964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410760" y="2057400"/>
            <a:ext cx="4161240" cy="10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15360" y="228600"/>
            <a:ext cx="9456480" cy="480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238760" y="0"/>
            <a:ext cx="7676640" cy="539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457200" y="0"/>
            <a:ext cx="9199440" cy="465660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447480" y="4656600"/>
            <a:ext cx="9209160" cy="9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 txBox="1"/>
          <p:nvPr/>
        </p:nvSpPr>
        <p:spPr>
          <a:xfrm>
            <a:off x="1723320" y="5075640"/>
            <a:ext cx="6963480" cy="63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RNCP 7 – Machine Learning &amp; IA – DataScientest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685800" y="1371600"/>
            <a:ext cx="2057400" cy="2057400"/>
          </a:xfrm>
          <a:prstGeom prst="rect">
            <a:avLst/>
          </a:prstGeom>
          <a:ln w="0">
            <a:noFill/>
          </a:ln>
        </p:spPr>
      </p:pic>
      <p:sp>
        <p:nvSpPr>
          <p:cNvPr id="13" name=""/>
          <p:cNvSpPr txBox="1"/>
          <p:nvPr/>
        </p:nvSpPr>
        <p:spPr>
          <a:xfrm>
            <a:off x="914400" y="365760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Jordan Serafini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6629400" y="3657600"/>
            <a:ext cx="2743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AbdelMalek Belhabib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" descr=""/>
          <p:cNvPicPr/>
          <p:nvPr/>
        </p:nvPicPr>
        <p:blipFill>
          <a:blip r:embed="rId2"/>
          <a:stretch/>
        </p:blipFill>
        <p:spPr>
          <a:xfrm>
            <a:off x="3209760" y="543240"/>
            <a:ext cx="2962440" cy="1971360"/>
          </a:xfrm>
          <a:prstGeom prst="rect">
            <a:avLst/>
          </a:prstGeom>
          <a:ln w="0">
            <a:noFill/>
          </a:ln>
        </p:spPr>
      </p:pic>
      <p:sp>
        <p:nvSpPr>
          <p:cNvPr id="16" name=""/>
          <p:cNvSpPr txBox="1"/>
          <p:nvPr/>
        </p:nvSpPr>
        <p:spPr>
          <a:xfrm>
            <a:off x="4114800" y="69480"/>
            <a:ext cx="1600200" cy="38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L’équipe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010160" y="0"/>
            <a:ext cx="7905240" cy="555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676520" y="161640"/>
            <a:ext cx="6324480" cy="532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200400" y="29160"/>
            <a:ext cx="3323160" cy="54432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914400" y="867960"/>
            <a:ext cx="3456360" cy="210384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5715000" y="914400"/>
            <a:ext cx="3380400" cy="205740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4"/>
          <a:stretch/>
        </p:blipFill>
        <p:spPr>
          <a:xfrm>
            <a:off x="914400" y="3200400"/>
            <a:ext cx="3489120" cy="201096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5"/>
          <a:stretch/>
        </p:blipFill>
        <p:spPr>
          <a:xfrm>
            <a:off x="5726160" y="3200400"/>
            <a:ext cx="3417840" cy="205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1067400" y="0"/>
            <a:ext cx="7848000" cy="529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1828800" y="148680"/>
            <a:ext cx="6307200" cy="533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85800" y="105120"/>
            <a:ext cx="8047440" cy="49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454680" y="144360"/>
            <a:ext cx="8917920" cy="48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200400" y="33480"/>
            <a:ext cx="3429000" cy="42372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371600" y="457560"/>
            <a:ext cx="718272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001320" y="1143000"/>
            <a:ext cx="3628080" cy="29556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918000" y="1600200"/>
            <a:ext cx="7997400" cy="31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3200" spc="-1" strike="noStrike" u="sng">
                <a:solidFill>
                  <a:srgbClr val="333333"/>
                </a:solidFill>
                <a:uFillTx/>
                <a:latin typeface="Arial"/>
              </a:rPr>
              <a:t>Vélib' Métropole – En quelques mots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392040" y="1172160"/>
            <a:ext cx="3036960" cy="914400"/>
          </a:xfrm>
          <a:prstGeom prst="rect">
            <a:avLst/>
          </a:prstGeom>
          <a:ln w="0">
            <a:noFill/>
          </a:ln>
        </p:spPr>
      </p:pic>
      <p:pic>
        <p:nvPicPr>
          <p:cNvPr id="19" name="" descr=""/>
          <p:cNvPicPr/>
          <p:nvPr/>
        </p:nvPicPr>
        <p:blipFill>
          <a:blip r:embed="rId2"/>
          <a:stretch/>
        </p:blipFill>
        <p:spPr>
          <a:xfrm>
            <a:off x="886320" y="2133000"/>
            <a:ext cx="1628280" cy="153000"/>
          </a:xfrm>
          <a:prstGeom prst="rect">
            <a:avLst/>
          </a:prstGeom>
          <a:ln w="0">
            <a:noFill/>
          </a:ln>
        </p:spPr>
      </p:pic>
      <p:pic>
        <p:nvPicPr>
          <p:cNvPr id="20" name="" descr=""/>
          <p:cNvPicPr/>
          <p:nvPr/>
        </p:nvPicPr>
        <p:blipFill>
          <a:blip r:embed="rId3"/>
          <a:stretch/>
        </p:blipFill>
        <p:spPr>
          <a:xfrm>
            <a:off x="3657600" y="1143000"/>
            <a:ext cx="3172680" cy="1371600"/>
          </a:xfrm>
          <a:prstGeom prst="rect">
            <a:avLst/>
          </a:prstGeom>
          <a:ln w="0">
            <a:noFill/>
          </a:ln>
        </p:spPr>
      </p:pic>
      <p:pic>
        <p:nvPicPr>
          <p:cNvPr id="21" name="" descr=""/>
          <p:cNvPicPr/>
          <p:nvPr/>
        </p:nvPicPr>
        <p:blipFill>
          <a:blip r:embed="rId4"/>
          <a:stretch/>
        </p:blipFill>
        <p:spPr>
          <a:xfrm>
            <a:off x="6879600" y="1143000"/>
            <a:ext cx="3178800" cy="1526400"/>
          </a:xfrm>
          <a:prstGeom prst="rect">
            <a:avLst/>
          </a:prstGeom>
          <a:ln w="0">
            <a:noFill/>
          </a:ln>
        </p:spPr>
      </p:pic>
      <p:pic>
        <p:nvPicPr>
          <p:cNvPr id="22" name="" descr=""/>
          <p:cNvPicPr/>
          <p:nvPr/>
        </p:nvPicPr>
        <p:blipFill>
          <a:blip r:embed="rId5"/>
          <a:stretch/>
        </p:blipFill>
        <p:spPr>
          <a:xfrm>
            <a:off x="0" y="3153600"/>
            <a:ext cx="3429000" cy="1647000"/>
          </a:xfrm>
          <a:prstGeom prst="rect">
            <a:avLst/>
          </a:prstGeom>
          <a:ln w="0">
            <a:noFill/>
          </a:ln>
        </p:spPr>
      </p:pic>
      <p:pic>
        <p:nvPicPr>
          <p:cNvPr id="23" name="" descr=""/>
          <p:cNvPicPr/>
          <p:nvPr/>
        </p:nvPicPr>
        <p:blipFill>
          <a:blip r:embed="rId6"/>
          <a:stretch/>
        </p:blipFill>
        <p:spPr>
          <a:xfrm>
            <a:off x="3200400" y="3200400"/>
            <a:ext cx="3295440" cy="1765440"/>
          </a:xfrm>
          <a:prstGeom prst="rect">
            <a:avLst/>
          </a:prstGeom>
          <a:ln w="0">
            <a:noFill/>
          </a:ln>
        </p:spPr>
      </p:pic>
      <p:pic>
        <p:nvPicPr>
          <p:cNvPr id="24" name="" descr=""/>
          <p:cNvPicPr/>
          <p:nvPr/>
        </p:nvPicPr>
        <p:blipFill>
          <a:blip r:embed="rId7"/>
          <a:stretch/>
        </p:blipFill>
        <p:spPr>
          <a:xfrm>
            <a:off x="6858000" y="3200400"/>
            <a:ext cx="3099960" cy="160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514600" y="45360"/>
            <a:ext cx="4255200" cy="521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1033560" y="1143000"/>
            <a:ext cx="2166840" cy="3657600"/>
          </a:xfrm>
          <a:prstGeom prst="rect">
            <a:avLst/>
          </a:prstGeom>
          <a:ln w="0">
            <a:noFill/>
          </a:ln>
        </p:spPr>
      </p:pic>
      <p:pic>
        <p:nvPicPr>
          <p:cNvPr id="26" name="" descr=""/>
          <p:cNvPicPr/>
          <p:nvPr/>
        </p:nvPicPr>
        <p:blipFill>
          <a:blip r:embed="rId2"/>
          <a:stretch/>
        </p:blipFill>
        <p:spPr>
          <a:xfrm>
            <a:off x="3870000" y="1143000"/>
            <a:ext cx="2302200" cy="3886200"/>
          </a:xfrm>
          <a:prstGeom prst="rect">
            <a:avLst/>
          </a:prstGeom>
          <a:ln w="0">
            <a:noFill/>
          </a:ln>
        </p:spPr>
      </p:pic>
      <p:pic>
        <p:nvPicPr>
          <p:cNvPr id="27" name="" descr=""/>
          <p:cNvPicPr/>
          <p:nvPr/>
        </p:nvPicPr>
        <p:blipFill>
          <a:blip r:embed="rId3"/>
          <a:stretch/>
        </p:blipFill>
        <p:spPr>
          <a:xfrm>
            <a:off x="7086600" y="1143000"/>
            <a:ext cx="2302200" cy="3886200"/>
          </a:xfrm>
          <a:prstGeom prst="rect">
            <a:avLst/>
          </a:prstGeom>
          <a:ln w="0">
            <a:noFill/>
          </a:ln>
        </p:spPr>
      </p:pic>
      <p:sp>
        <p:nvSpPr>
          <p:cNvPr id="28" name=""/>
          <p:cNvSpPr txBox="1"/>
          <p:nvPr/>
        </p:nvSpPr>
        <p:spPr>
          <a:xfrm>
            <a:off x="3429000" y="228600"/>
            <a:ext cx="320040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 u="sng">
                <a:solidFill>
                  <a:srgbClr val="333333"/>
                </a:solidFill>
                <a:uFillTx/>
                <a:latin typeface="Arial"/>
              </a:rPr>
              <a:t>Nos 3 Personas</a:t>
            </a:r>
            <a:endParaRPr b="1" lang="en-US" sz="2200" spc="-1" strike="noStrike" u="sng">
              <a:solidFill>
                <a:srgbClr val="333333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1020960" y="4800600"/>
            <a:ext cx="8351640" cy="611640"/>
          </a:xfrm>
          <a:prstGeom prst="rect">
            <a:avLst/>
          </a:prstGeom>
          <a:ln w="0">
            <a:noFill/>
          </a:ln>
        </p:spPr>
      </p:pic>
      <p:pic>
        <p:nvPicPr>
          <p:cNvPr id="30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00800" cy="457200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3"/>
          <a:stretch/>
        </p:blipFill>
        <p:spPr>
          <a:xfrm>
            <a:off x="419760" y="1371600"/>
            <a:ext cx="2780640" cy="98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228600" y="1801080"/>
            <a:ext cx="2971800" cy="995760"/>
          </a:xfrm>
          <a:prstGeom prst="rect">
            <a:avLst/>
          </a:prstGeom>
          <a:ln w="0">
            <a:noFill/>
          </a:ln>
        </p:spPr>
      </p:pic>
      <p:pic>
        <p:nvPicPr>
          <p:cNvPr id="33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00800" cy="4674960"/>
          </a:xfrm>
          <a:prstGeom prst="rect">
            <a:avLst/>
          </a:prstGeom>
          <a:ln w="0">
            <a:noFill/>
          </a:ln>
        </p:spPr>
      </p:pic>
      <p:pic>
        <p:nvPicPr>
          <p:cNvPr id="34" name="" descr=""/>
          <p:cNvPicPr/>
          <p:nvPr/>
        </p:nvPicPr>
        <p:blipFill>
          <a:blip r:embed="rId3"/>
          <a:stretch/>
        </p:blipFill>
        <p:spPr>
          <a:xfrm>
            <a:off x="1158840" y="4762080"/>
            <a:ext cx="8342280" cy="59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124920" y="2057400"/>
            <a:ext cx="3304080" cy="799200"/>
          </a:xfrm>
          <a:prstGeom prst="rect">
            <a:avLst/>
          </a:prstGeom>
          <a:ln w="0">
            <a:noFill/>
          </a:ln>
        </p:spPr>
      </p:pic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3657600" y="0"/>
            <a:ext cx="6422400" cy="4810320"/>
          </a:xfrm>
          <a:prstGeom prst="rect">
            <a:avLst/>
          </a:prstGeom>
          <a:ln w="0"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1143000" y="4858200"/>
            <a:ext cx="8170920" cy="62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4511880" y="45360"/>
            <a:ext cx="5568120" cy="5441040"/>
          </a:xfrm>
          <a:prstGeom prst="rect">
            <a:avLst/>
          </a:prstGeom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1107720"/>
            <a:ext cx="4511880" cy="492480"/>
          </a:xfrm>
          <a:prstGeom prst="rect">
            <a:avLst/>
          </a:prstGeom>
          <a:ln w="0"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1038600" y="2143440"/>
            <a:ext cx="2619000" cy="17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634120" y="228600"/>
            <a:ext cx="5138280" cy="42588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1143000" y="902160"/>
            <a:ext cx="7971480" cy="1841040"/>
          </a:xfrm>
          <a:prstGeom prst="rect">
            <a:avLst/>
          </a:prstGeom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1143000" y="2971800"/>
            <a:ext cx="8229600" cy="202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4" dur="indefinite" restart="never" nodeType="tmRoot">
          <p:childTnLst>
            <p:seq>
              <p:cTn id="75" dur="indefinite" nodeType="mainSeq">
                <p:childTnLst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2025-11-06T15:44:00Z</dcterms:created>
  <dc:creator/>
  <dc:description/>
  <dc:language>en-US</dc:language>
  <cp:lastModifiedBy/>
  <dcterms:modified xsi:type="dcterms:W3CDTF">2025-11-07T10:41:10Z</dcterms:modified>
  <cp:revision>66</cp:revision>
  <dc:subject/>
  <dc:title/>
</cp:coreProperties>
</file>